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38" autoAdjust="0"/>
  </p:normalViewPr>
  <p:slideViewPr>
    <p:cSldViewPr>
      <p:cViewPr varScale="1">
        <p:scale>
          <a:sx n="120" d="100"/>
          <a:sy n="120" d="100"/>
        </p:scale>
        <p:origin x="134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2">
        <a:schemeClr val="bg2"/>
      </p:bgRef>
    </p:bg>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30" name="Segnaposto data 29"/>
          <p:cNvSpPr>
            <a:spLocks noGrp="1"/>
          </p:cNvSpPr>
          <p:nvPr>
            <p:ph type="dt" sz="half" idx="10"/>
          </p:nvPr>
        </p:nvSpPr>
        <p:spPr/>
        <p:txBody>
          <a:bodyPr/>
          <a:lstStyle/>
          <a:p>
            <a:fld id="{DE1487D0-050F-4F70-830E-75670DB5092B}" type="datetimeFigureOut">
              <a:rPr lang="it-IT" smtClean="0"/>
              <a:pPr/>
              <a:t>31/10/2024</a:t>
            </a:fld>
            <a:endParaRPr lang="it-IT"/>
          </a:p>
        </p:txBody>
      </p:sp>
      <p:sp>
        <p:nvSpPr>
          <p:cNvPr id="19" name="Segnaposto piè di pagina 18"/>
          <p:cNvSpPr>
            <a:spLocks noGrp="1"/>
          </p:cNvSpPr>
          <p:nvPr>
            <p:ph type="ftr" sz="quarter" idx="11"/>
          </p:nvPr>
        </p:nvSpPr>
        <p:spPr/>
        <p:txBody>
          <a:bodyPr/>
          <a:lstStyle/>
          <a:p>
            <a:endParaRPr lang="it-IT"/>
          </a:p>
        </p:txBody>
      </p:sp>
      <p:sp>
        <p:nvSpPr>
          <p:cNvPr id="27" name="Segnaposto numero diapositiva 26"/>
          <p:cNvSpPr>
            <a:spLocks noGrp="1"/>
          </p:cNvSpPr>
          <p:nvPr>
            <p:ph type="sldNum" sz="quarter" idx="12"/>
          </p:nvPr>
        </p:nvSpPr>
        <p:spPr/>
        <p:txBody>
          <a:bodyPr/>
          <a:lstStyle/>
          <a:p>
            <a:fld id="{9936A351-4101-41DA-869B-95DAA33845F8}"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DE1487D0-050F-4F70-830E-75670DB5092B}" type="datetimeFigureOut">
              <a:rPr lang="it-IT" smtClean="0"/>
              <a:pPr/>
              <a:t>31/10/2024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36A351-4101-41DA-869B-95DAA33845F8}"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914401"/>
            <a:ext cx="2057400" cy="5211763"/>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457200" y="914401"/>
            <a:ext cx="6019800" cy="5211763"/>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DE1487D0-050F-4F70-830E-75670DB5092B}" type="datetimeFigureOut">
              <a:rPr lang="it-IT" smtClean="0"/>
              <a:pPr/>
              <a:t>31/10/2024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36A351-4101-41DA-869B-95DAA33845F8}"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DE1487D0-050F-4F70-830E-75670DB5092B}" type="datetimeFigureOut">
              <a:rPr lang="it-IT" smtClean="0"/>
              <a:pPr/>
              <a:t>31/10/2024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36A351-4101-41DA-869B-95DAA33845F8}"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olo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DE1487D0-050F-4F70-830E-75670DB5092B}" type="datetimeFigureOut">
              <a:rPr lang="it-IT" smtClean="0"/>
              <a:pPr/>
              <a:t>31/10/2024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9936A351-4101-41DA-869B-95DAA33845F8}"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p>
            <a:r>
              <a:rPr kumimoji="0" lang="it-IT"/>
              <a:t>Fare clic per modificare lo stile del titolo</a:t>
            </a:r>
            <a:endParaRPr kumimoji="0" lang="en-US"/>
          </a:p>
        </p:txBody>
      </p:sp>
      <p:sp>
        <p:nvSpPr>
          <p:cNvPr id="3" name="Segnaposto contenut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DE1487D0-050F-4F70-830E-75670DB5092B}" type="datetimeFigureOut">
              <a:rPr lang="it-IT" smtClean="0"/>
              <a:pPr/>
              <a:t>31/10/2024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936A351-4101-41DA-869B-95DAA33845F8}"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tIns="45720" anchor="b"/>
          <a:lstStyle>
            <a:lvl1pPr>
              <a:defRPr/>
            </a:lvl1pPr>
          </a:lstStyle>
          <a:p>
            <a:r>
              <a:rPr kumimoji="0" lang="it-IT"/>
              <a:t>Fare clic per modificare lo stile del titolo</a:t>
            </a:r>
            <a:endParaRPr kumimoji="0" lang="en-US"/>
          </a:p>
        </p:txBody>
      </p:sp>
      <p:sp>
        <p:nvSpPr>
          <p:cNvPr id="3" name="Segnaposto tes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fld id="{DE1487D0-050F-4F70-830E-75670DB5092B}" type="datetimeFigureOut">
              <a:rPr lang="it-IT" smtClean="0"/>
              <a:pPr/>
              <a:t>31/10/2024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9936A351-4101-41DA-869B-95DAA33845F8}"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Segnaposto data 2"/>
          <p:cNvSpPr>
            <a:spLocks noGrp="1"/>
          </p:cNvSpPr>
          <p:nvPr>
            <p:ph type="dt" sz="half" idx="10"/>
          </p:nvPr>
        </p:nvSpPr>
        <p:spPr/>
        <p:txBody>
          <a:bodyPr/>
          <a:lstStyle/>
          <a:p>
            <a:fld id="{DE1487D0-050F-4F70-830E-75670DB5092B}" type="datetimeFigureOut">
              <a:rPr lang="it-IT" smtClean="0"/>
              <a:pPr/>
              <a:t>31/10/2024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9936A351-4101-41DA-869B-95DAA33845F8}"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E1487D0-050F-4F70-830E-75670DB5092B}" type="datetimeFigureOut">
              <a:rPr lang="it-IT" smtClean="0"/>
              <a:pPr/>
              <a:t>31/10/2024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9936A351-4101-41DA-869B-95DAA33845F8}"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Segnaposto tes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it-IT"/>
              <a:t>Fare clic per modificare stili del testo dello schema</a:t>
            </a:r>
          </a:p>
        </p:txBody>
      </p:sp>
      <p:sp>
        <p:nvSpPr>
          <p:cNvPr id="4" name="Segnaposto contenut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DE1487D0-050F-4F70-830E-75670DB5092B}" type="datetimeFigureOut">
              <a:rPr lang="it-IT" smtClean="0"/>
              <a:pPr/>
              <a:t>31/10/2024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9936A351-4101-41DA-869B-95DAA33845F8}"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Ritaglia e arrotonda singolo angolo rettangolo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olo rettangolo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olo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it-IT"/>
              <a:t>Fare clic per modificare lo stile del titolo</a:t>
            </a:r>
            <a:endParaRPr kumimoji="0" lang="en-US"/>
          </a:p>
        </p:txBody>
      </p:sp>
      <p:sp>
        <p:nvSpPr>
          <p:cNvPr id="4" name="Segnaposto testo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5" name="Segnaposto data 4"/>
          <p:cNvSpPr>
            <a:spLocks noGrp="1"/>
          </p:cNvSpPr>
          <p:nvPr>
            <p:ph type="dt" sz="half" idx="10"/>
          </p:nvPr>
        </p:nvSpPr>
        <p:spPr/>
        <p:txBody>
          <a:bodyPr/>
          <a:lstStyle/>
          <a:p>
            <a:fld id="{DE1487D0-050F-4F70-830E-75670DB5092B}" type="datetimeFigureOut">
              <a:rPr lang="it-IT" smtClean="0"/>
              <a:pPr/>
              <a:t>31/10/2024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a:xfrm>
            <a:off x="8077200" y="6356350"/>
            <a:ext cx="609600" cy="365125"/>
          </a:xfrm>
        </p:spPr>
        <p:txBody>
          <a:bodyPr/>
          <a:lstStyle/>
          <a:p>
            <a:fld id="{9936A351-4101-41DA-869B-95DAA33845F8}" type="slidenum">
              <a:rPr lang="it-IT" smtClean="0"/>
              <a:pPr/>
              <a:t>‹N›</a:t>
            </a:fld>
            <a:endParaRPr lang="it-IT"/>
          </a:p>
        </p:txBody>
      </p:sp>
      <p:sp>
        <p:nvSpPr>
          <p:cNvPr id="3" name="Segnaposto im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it-IT"/>
              <a:t>Fare clic sull'icona per inserire un'immagine</a:t>
            </a:r>
            <a:endParaRPr kumimoji="0" lang="en-US" dirty="0"/>
          </a:p>
        </p:txBody>
      </p:sp>
      <p:sp>
        <p:nvSpPr>
          <p:cNvPr id="10" name="Figura a mano libera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igura a mano libera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igura a mano libera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igura a mano libera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Segnaposto titolo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it-IT"/>
              <a:t>Fare clic per modificare lo stile del titolo</a:t>
            </a:r>
            <a:endParaRPr kumimoji="0" lang="en-US"/>
          </a:p>
        </p:txBody>
      </p:sp>
      <p:sp>
        <p:nvSpPr>
          <p:cNvPr id="30" name="Segnaposto testo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0" name="Segnaposto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E1487D0-050F-4F70-830E-75670DB5092B}" type="datetimeFigureOut">
              <a:rPr lang="it-IT" smtClean="0"/>
              <a:pPr/>
              <a:t>31/10/2024</a:t>
            </a:fld>
            <a:endParaRPr lang="it-IT"/>
          </a:p>
        </p:txBody>
      </p:sp>
      <p:sp>
        <p:nvSpPr>
          <p:cNvPr id="22" name="Segnaposto piè di pagina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t-IT"/>
          </a:p>
        </p:txBody>
      </p:sp>
      <p:sp>
        <p:nvSpPr>
          <p:cNvPr id="18" name="Segnaposto numero diapositiva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936A351-4101-41DA-869B-95DAA33845F8}" type="slidenum">
              <a:rPr lang="it-IT" smtClean="0"/>
              <a:pPr/>
              <a:t>‹N›</a:t>
            </a:fld>
            <a:endParaRPr lang="it-IT"/>
          </a:p>
        </p:txBody>
      </p:sp>
      <p:grpSp>
        <p:nvGrpSpPr>
          <p:cNvPr id="2" name="Gruppo 1"/>
          <p:cNvGrpSpPr/>
          <p:nvPr/>
        </p:nvGrpSpPr>
        <p:grpSpPr>
          <a:xfrm>
            <a:off x="-19017" y="202408"/>
            <a:ext cx="9180548" cy="649224"/>
            <a:chOff x="-19045" y="216550"/>
            <a:chExt cx="9180548" cy="649224"/>
          </a:xfrm>
        </p:grpSpPr>
        <p:sp>
          <p:nvSpPr>
            <p:cNvPr id="12" name="Figura a mano libera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igura a mano libera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714348" y="2714620"/>
            <a:ext cx="7772400" cy="642942"/>
          </a:xfrm>
        </p:spPr>
        <p:txBody>
          <a:bodyPr>
            <a:normAutofit fontScale="90000"/>
          </a:bodyPr>
          <a:lstStyle/>
          <a:p>
            <a:r>
              <a:rPr lang="it-IT" dirty="0"/>
              <a:t>Don Giuseppe Puglisi </a:t>
            </a:r>
          </a:p>
        </p:txBody>
      </p:sp>
      <p:sp>
        <p:nvSpPr>
          <p:cNvPr id="3" name="Sottotitolo 2"/>
          <p:cNvSpPr>
            <a:spLocks noGrp="1"/>
          </p:cNvSpPr>
          <p:nvPr>
            <p:ph type="subTitle" idx="1"/>
          </p:nvPr>
        </p:nvSpPr>
        <p:spPr>
          <a:xfrm>
            <a:off x="1403648" y="332656"/>
            <a:ext cx="5711500" cy="785794"/>
          </a:xfrm>
        </p:spPr>
        <p:txBody>
          <a:bodyPr>
            <a:noAutofit/>
          </a:bodyPr>
          <a:lstStyle/>
          <a:p>
            <a:r>
              <a:rPr lang="it-IT" sz="4800" dirty="0"/>
              <a:t>FESTA DEI SANTI</a:t>
            </a:r>
          </a:p>
        </p:txBody>
      </p:sp>
      <p:pic>
        <p:nvPicPr>
          <p:cNvPr id="14338" name="Picture 2" descr="Don Pino Puglisi: the parish priest who challenged the mafia with his head  held high - italiani.it"/>
          <p:cNvPicPr>
            <a:picLocks noChangeAspect="1" noChangeArrowheads="1"/>
          </p:cNvPicPr>
          <p:nvPr/>
        </p:nvPicPr>
        <p:blipFill>
          <a:blip r:embed="rId2"/>
          <a:srcRect/>
          <a:stretch>
            <a:fillRect/>
          </a:stretch>
        </p:blipFill>
        <p:spPr bwMode="auto">
          <a:xfrm>
            <a:off x="428596" y="3714752"/>
            <a:ext cx="5000660" cy="300037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3">
                                            <p:txEl>
                                              <p:pRg st="0" end="0"/>
                                            </p:txEl>
                                          </p:spTgt>
                                        </p:tgtEl>
                                        <p:attrNameLst>
                                          <p:attrName>ppt_w</p:attrName>
                                        </p:attrNameLst>
                                      </p:cBhvr>
                                    </p:anim>
                                    <p:anim by="(#ppt_w*0.50)" calcmode="lin" valueType="num">
                                      <p:cBhvr>
                                        <p:cTn id="8" dur="500" decel="50000" autoRev="1" fill="hold">
                                          <p:stCondLst>
                                            <p:cond delay="0"/>
                                          </p:stCondLst>
                                        </p:cTn>
                                        <p:tgtEl>
                                          <p:spTgt spid="3">
                                            <p:txEl>
                                              <p:pRg st="0" end="0"/>
                                            </p:txEl>
                                          </p:spTgt>
                                        </p:tgtEl>
                                        <p:attrNameLst>
                                          <p:attrName>ppt_x</p:attrName>
                                        </p:attrNameLst>
                                      </p:cBhvr>
                                    </p:anim>
                                    <p:anim from="(-#ppt_h/2)" to="(#ppt_y)" calcmode="lin" valueType="num">
                                      <p:cBhvr>
                                        <p:cTn id="9" dur="1000" fill="hold">
                                          <p:stCondLst>
                                            <p:cond delay="0"/>
                                          </p:stCondLst>
                                        </p:cTn>
                                        <p:tgtEl>
                                          <p:spTgt spid="3">
                                            <p:txEl>
                                              <p:pRg st="0" end="0"/>
                                            </p:txEl>
                                          </p:spTgt>
                                        </p:tgtEl>
                                        <p:attrNameLst>
                                          <p:attrName>ppt_y</p:attrName>
                                        </p:attrNameLst>
                                      </p:cBhvr>
                                    </p:anim>
                                    <p:animRot by="21600000">
                                      <p:cBhvr>
                                        <p:cTn id="10" dur="1000" fill="hold">
                                          <p:stCondLst>
                                            <p:cond delay="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8"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diamond(in)">
                                      <p:cBhvr>
                                        <p:cTn id="1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30899" y="1349953"/>
            <a:ext cx="4932040" cy="5909310"/>
          </a:xfrm>
          <a:prstGeom prst="rect">
            <a:avLst/>
          </a:prstGeom>
          <a:noFill/>
        </p:spPr>
        <p:txBody>
          <a:bodyPr wrap="square" rtlCol="0">
            <a:spAutoFit/>
          </a:bodyPr>
          <a:lstStyle/>
          <a:p>
            <a:r>
              <a:rPr lang="it-IT" sz="2000" dirty="0"/>
              <a:t>San Pietro è vissuto nel primo secolo  d.C.  ed  è stato  colui  che ha compiuto i primi miracoli per nome di Gesù. Ha viaggiato molto ed è stato  crocifisso  a Roma a  testa in giù. </a:t>
            </a:r>
          </a:p>
          <a:p>
            <a:r>
              <a:rPr lang="it-IT" sz="2000" dirty="0"/>
              <a:t>Una notte Pietro insieme ai suoi amici andò a pescare sul lago Tiberiade. Pescarono  fino all’ alba,</a:t>
            </a:r>
          </a:p>
          <a:p>
            <a:endParaRPr lang="it-IT" sz="2000" dirty="0"/>
          </a:p>
          <a:p>
            <a:r>
              <a:rPr lang="it-IT" sz="2000" dirty="0"/>
              <a:t> ma non pescarono nulla. La mattina seguente un signore gli chiese se avessero pescato qualcosa  ma risposero di no. Allora gli disse di pescare al lato destro della barca. Calarono la rete e pescarono tanti pesci.  Dopo  aver fatto colazione  tutti insieme, Gesù diede un compito a Pietro : cioè quello di seguirlo sempre e prendersi cura dei suoi amici.</a:t>
            </a:r>
          </a:p>
          <a:p>
            <a:endParaRPr lang="it-IT" dirty="0"/>
          </a:p>
        </p:txBody>
      </p:sp>
      <p:sp>
        <p:nvSpPr>
          <p:cNvPr id="6" name="CasellaDiTesto 5"/>
          <p:cNvSpPr txBox="1"/>
          <p:nvPr/>
        </p:nvSpPr>
        <p:spPr>
          <a:xfrm>
            <a:off x="1428728" y="214290"/>
            <a:ext cx="6000792" cy="1015663"/>
          </a:xfrm>
          <a:prstGeom prst="rect">
            <a:avLst/>
          </a:prstGeom>
          <a:noFill/>
        </p:spPr>
        <p:txBody>
          <a:bodyPr wrap="square" rtlCol="0">
            <a:spAutoFit/>
          </a:bodyPr>
          <a:lstStyle/>
          <a:p>
            <a:r>
              <a:rPr lang="it-IT" sz="6000" b="1" dirty="0"/>
              <a:t>BIOGRAFIA</a:t>
            </a:r>
          </a:p>
        </p:txBody>
      </p:sp>
      <p:pic>
        <p:nvPicPr>
          <p:cNvPr id="14338" name="Picture 2" descr="San Pietro Apostolo"/>
          <p:cNvPicPr>
            <a:picLocks noChangeAspect="1" noChangeArrowheads="1"/>
          </p:cNvPicPr>
          <p:nvPr/>
        </p:nvPicPr>
        <p:blipFill>
          <a:blip r:embed="rId2"/>
          <a:srcRect/>
          <a:stretch>
            <a:fillRect/>
          </a:stretch>
        </p:blipFill>
        <p:spPr bwMode="auto">
          <a:xfrm>
            <a:off x="5786446" y="1857364"/>
            <a:ext cx="2844789" cy="374429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2000"/>
                                        <p:tgtEl>
                                          <p:spTgt spid="6"/>
                                        </p:tgtEl>
                                      </p:cBhvr>
                                    </p:animEffect>
                                  </p:childTnLst>
                                </p:cTn>
                              </p:par>
                            </p:childTnLst>
                          </p:cTn>
                        </p:par>
                        <p:par>
                          <p:cTn id="8" fill="hold">
                            <p:stCondLst>
                              <p:cond delay="2000"/>
                            </p:stCondLst>
                            <p:childTnLst>
                              <p:par>
                                <p:cTn id="9" presetID="26"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80">
                                          <p:stCondLst>
                                            <p:cond delay="0"/>
                                          </p:stCondLst>
                                        </p:cTn>
                                        <p:tgtEl>
                                          <p:spTgt spid="5"/>
                                        </p:tgtEl>
                                      </p:cBhvr>
                                    </p:animEffect>
                                    <p:anim calcmode="lin" valueType="num">
                                      <p:cBhvr>
                                        <p:cTn id="12"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7" dur="26">
                                          <p:stCondLst>
                                            <p:cond delay="650"/>
                                          </p:stCondLst>
                                        </p:cTn>
                                        <p:tgtEl>
                                          <p:spTgt spid="5"/>
                                        </p:tgtEl>
                                      </p:cBhvr>
                                      <p:to x="100000" y="60000"/>
                                    </p:animScale>
                                    <p:animScale>
                                      <p:cBhvr>
                                        <p:cTn id="18" dur="166" decel="50000">
                                          <p:stCondLst>
                                            <p:cond delay="676"/>
                                          </p:stCondLst>
                                        </p:cTn>
                                        <p:tgtEl>
                                          <p:spTgt spid="5"/>
                                        </p:tgtEl>
                                      </p:cBhvr>
                                      <p:to x="100000" y="100000"/>
                                    </p:animScale>
                                    <p:animScale>
                                      <p:cBhvr>
                                        <p:cTn id="19" dur="26">
                                          <p:stCondLst>
                                            <p:cond delay="1312"/>
                                          </p:stCondLst>
                                        </p:cTn>
                                        <p:tgtEl>
                                          <p:spTgt spid="5"/>
                                        </p:tgtEl>
                                      </p:cBhvr>
                                      <p:to x="100000" y="80000"/>
                                    </p:animScale>
                                    <p:animScale>
                                      <p:cBhvr>
                                        <p:cTn id="20" dur="166" decel="50000">
                                          <p:stCondLst>
                                            <p:cond delay="1338"/>
                                          </p:stCondLst>
                                        </p:cTn>
                                        <p:tgtEl>
                                          <p:spTgt spid="5"/>
                                        </p:tgtEl>
                                      </p:cBhvr>
                                      <p:to x="100000" y="100000"/>
                                    </p:animScale>
                                    <p:animScale>
                                      <p:cBhvr>
                                        <p:cTn id="21" dur="26">
                                          <p:stCondLst>
                                            <p:cond delay="1642"/>
                                          </p:stCondLst>
                                        </p:cTn>
                                        <p:tgtEl>
                                          <p:spTgt spid="5"/>
                                        </p:tgtEl>
                                      </p:cBhvr>
                                      <p:to x="100000" y="90000"/>
                                    </p:animScale>
                                    <p:animScale>
                                      <p:cBhvr>
                                        <p:cTn id="22" dur="166" decel="50000">
                                          <p:stCondLst>
                                            <p:cond delay="1668"/>
                                          </p:stCondLst>
                                        </p:cTn>
                                        <p:tgtEl>
                                          <p:spTgt spid="5"/>
                                        </p:tgtEl>
                                      </p:cBhvr>
                                      <p:to x="100000" y="100000"/>
                                    </p:animScale>
                                    <p:animScale>
                                      <p:cBhvr>
                                        <p:cTn id="23" dur="26">
                                          <p:stCondLst>
                                            <p:cond delay="1808"/>
                                          </p:stCondLst>
                                        </p:cTn>
                                        <p:tgtEl>
                                          <p:spTgt spid="5"/>
                                        </p:tgtEl>
                                      </p:cBhvr>
                                      <p:to x="100000" y="95000"/>
                                    </p:animScale>
                                    <p:animScale>
                                      <p:cBhvr>
                                        <p:cTn id="24" dur="166" decel="50000">
                                          <p:stCondLst>
                                            <p:cond delay="1834"/>
                                          </p:stCondLst>
                                        </p:cTn>
                                        <p:tgtEl>
                                          <p:spTgt spid="5"/>
                                        </p:tgtEl>
                                      </p:cBhvr>
                                      <p:to x="100000" y="100000"/>
                                    </p:animScale>
                                  </p:childTnLst>
                                </p:cTn>
                              </p:par>
                            </p:childTnLst>
                          </p:cTn>
                        </p:par>
                        <p:par>
                          <p:cTn id="25" fill="hold">
                            <p:stCondLst>
                              <p:cond delay="4000"/>
                            </p:stCondLst>
                            <p:childTnLst>
                              <p:par>
                                <p:cTn id="26" presetID="21" presetClass="entr" presetSubtype="8" fill="hold" nodeType="afterEffect">
                                  <p:stCondLst>
                                    <p:cond delay="0"/>
                                  </p:stCondLst>
                                  <p:childTnLst>
                                    <p:set>
                                      <p:cBhvr>
                                        <p:cTn id="27" dur="1" fill="hold">
                                          <p:stCondLst>
                                            <p:cond delay="0"/>
                                          </p:stCondLst>
                                        </p:cTn>
                                        <p:tgtEl>
                                          <p:spTgt spid="14338"/>
                                        </p:tgtEl>
                                        <p:attrNameLst>
                                          <p:attrName>style.visibility</p:attrName>
                                        </p:attrNameLst>
                                      </p:cBhvr>
                                      <p:to>
                                        <p:strVal val="visible"/>
                                      </p:to>
                                    </p:set>
                                    <p:animEffect transition="in" filter="wheel(8)">
                                      <p:cBhvr>
                                        <p:cTn id="28" dur="2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                     Biografia</a:t>
            </a:r>
          </a:p>
        </p:txBody>
      </p:sp>
      <p:sp>
        <p:nvSpPr>
          <p:cNvPr id="4" name="CasellaDiTesto 3"/>
          <p:cNvSpPr txBox="1"/>
          <p:nvPr/>
        </p:nvSpPr>
        <p:spPr>
          <a:xfrm>
            <a:off x="357158" y="2357430"/>
            <a:ext cx="8358246" cy="3416320"/>
          </a:xfrm>
          <a:prstGeom prst="rect">
            <a:avLst/>
          </a:prstGeom>
          <a:noFill/>
        </p:spPr>
        <p:txBody>
          <a:bodyPr wrap="square" rtlCol="0">
            <a:spAutoFit/>
          </a:bodyPr>
          <a:lstStyle/>
          <a:p>
            <a:r>
              <a:rPr lang="it-IT" sz="2400" dirty="0"/>
              <a:t>Nacque nella periferia di Palermo. Viene ricordato ancora perché riuscì ad allontanare dalla mafia molti ragazzi. Fondò il centro d’accoglienza “Padre  </a:t>
            </a:r>
            <a:r>
              <a:rPr lang="it-IT" sz="2400" dirty="0" err="1"/>
              <a:t>Nostro”che</a:t>
            </a:r>
            <a:r>
              <a:rPr lang="it-IT" sz="2400" dirty="0"/>
              <a:t> è attivo ancora oggi. Morì per salvare i ragazzi che stavano prendendo una “brutta via”. Svolgeva diversi lavori: aiutava i bambini a scuola, era un sacerdote e, più importante, condivideva la parola di Dio. Fu beatificato il 25 Maggio 2013 da papa Francesco. </a:t>
            </a:r>
          </a:p>
          <a:p>
            <a:r>
              <a:rPr lang="it-IT" sz="2400" dirty="0"/>
              <a:t>Il suo motto era : </a:t>
            </a:r>
          </a:p>
          <a:p>
            <a:r>
              <a:rPr lang="it-IT" sz="2400" dirty="0"/>
              <a:t>SE OGNUNO FA QUALCOSA ,SI PUO’ FARE MOLTO.</a:t>
            </a:r>
          </a:p>
        </p:txBody>
      </p:sp>
      <p:pic>
        <p:nvPicPr>
          <p:cNvPr id="1026" name="Picture 2" descr="Don Pino Puglisi: the parish priest who challenged the mafia with his head  held high - italiani.it"/>
          <p:cNvPicPr>
            <a:picLocks noChangeAspect="1" noChangeArrowheads="1"/>
          </p:cNvPicPr>
          <p:nvPr/>
        </p:nvPicPr>
        <p:blipFill>
          <a:blip r:embed="rId2"/>
          <a:srcRect/>
          <a:stretch>
            <a:fillRect/>
          </a:stretch>
        </p:blipFill>
        <p:spPr bwMode="auto">
          <a:xfrm>
            <a:off x="0" y="-1"/>
            <a:ext cx="3357554" cy="195895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4"/>
                                        </p:tgtEl>
                                        <p:attrNameLst>
                                          <p:attrName>style.visibility</p:attrName>
                                        </p:attrNameLst>
                                      </p:cBhvr>
                                      <p:to>
                                        <p:strVal val="visible"/>
                                      </p:to>
                                    </p:set>
                                    <p:anim calcmode="discrete" valueType="clr">
                                      <p:cBhvr override="childStyle">
                                        <p:cTn id="15"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4"/>
                                        </p:tgtEl>
                                        <p:attrNameLst>
                                          <p:attrName>fillcolor</p:attrName>
                                        </p:attrNameLst>
                                      </p:cBhvr>
                                      <p:tavLst>
                                        <p:tav tm="0">
                                          <p:val>
                                            <p:clrVal>
                                              <a:schemeClr val="accent2"/>
                                            </p:clrVal>
                                          </p:val>
                                        </p:tav>
                                        <p:tav tm="50000">
                                          <p:val>
                                            <p:clrVal>
                                              <a:schemeClr val="hlink"/>
                                            </p:clrVal>
                                          </p:val>
                                        </p:tav>
                                      </p:tavLst>
                                    </p:anim>
                                    <p:set>
                                      <p:cBhvr>
                                        <p:cTn id="17" dur="80"/>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907704" y="2204864"/>
            <a:ext cx="4899646" cy="1125908"/>
          </a:xfrm>
        </p:spPr>
        <p:txBody>
          <a:bodyPr/>
          <a:lstStyle/>
          <a:p>
            <a:r>
              <a:rPr lang="it-IT" dirty="0"/>
              <a:t>CARLO ACUTIS</a:t>
            </a:r>
          </a:p>
        </p:txBody>
      </p:sp>
      <p:sp>
        <p:nvSpPr>
          <p:cNvPr id="3" name="Sottotitolo 2"/>
          <p:cNvSpPr>
            <a:spLocks noGrp="1"/>
          </p:cNvSpPr>
          <p:nvPr>
            <p:ph type="subTitle" idx="1"/>
          </p:nvPr>
        </p:nvSpPr>
        <p:spPr>
          <a:xfrm>
            <a:off x="1857356" y="142852"/>
            <a:ext cx="6400800" cy="1125908"/>
          </a:xfrm>
        </p:spPr>
        <p:txBody>
          <a:bodyPr>
            <a:normAutofit/>
          </a:bodyPr>
          <a:lstStyle/>
          <a:p>
            <a:r>
              <a:rPr lang="it-IT" sz="6600" dirty="0">
                <a:solidFill>
                  <a:srgbClr val="FF99CC"/>
                </a:solidFill>
                <a:latin typeface="Bauhaus 93" pitchFamily="82" charset="0"/>
              </a:rPr>
              <a:t>Festa dei Santi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7"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3">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1"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4)">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71472" y="214290"/>
            <a:ext cx="7772400" cy="1470025"/>
          </a:xfrm>
        </p:spPr>
        <p:txBody>
          <a:bodyPr/>
          <a:lstStyle/>
          <a:p>
            <a:r>
              <a:rPr lang="it-IT" dirty="0">
                <a:solidFill>
                  <a:schemeClr val="tx2">
                    <a:lumMod val="60000"/>
                    <a:lumOff val="40000"/>
                  </a:schemeClr>
                </a:solidFill>
              </a:rPr>
              <a:t>BIOGRAFIA</a:t>
            </a:r>
          </a:p>
        </p:txBody>
      </p:sp>
      <p:sp>
        <p:nvSpPr>
          <p:cNvPr id="3" name="Sottotitolo 2"/>
          <p:cNvSpPr>
            <a:spLocks noGrp="1"/>
          </p:cNvSpPr>
          <p:nvPr>
            <p:ph type="subTitle" idx="1"/>
          </p:nvPr>
        </p:nvSpPr>
        <p:spPr>
          <a:xfrm>
            <a:off x="214282" y="1428736"/>
            <a:ext cx="5214974" cy="5214974"/>
          </a:xfrm>
        </p:spPr>
        <p:txBody>
          <a:bodyPr>
            <a:normAutofit lnSpcReduction="10000"/>
          </a:bodyPr>
          <a:lstStyle/>
          <a:p>
            <a:pPr algn="just"/>
            <a:r>
              <a:rPr lang="it-IT" sz="2800" dirty="0">
                <a:solidFill>
                  <a:schemeClr val="tx1"/>
                </a:solidFill>
              </a:rPr>
              <a:t>Carlo Acutis è nato il 3 maggio 1991 ed è vissuto 15 anni.</a:t>
            </a:r>
          </a:p>
          <a:p>
            <a:pPr algn="just"/>
            <a:r>
              <a:rPr lang="it-IT" sz="2800" dirty="0">
                <a:solidFill>
                  <a:schemeClr val="tx1"/>
                </a:solidFill>
              </a:rPr>
              <a:t>Era un informatico professionista e aveva molti siti web.</a:t>
            </a:r>
          </a:p>
          <a:p>
            <a:pPr algn="just"/>
            <a:r>
              <a:rPr lang="it-IT" sz="2800" dirty="0">
                <a:solidFill>
                  <a:schemeClr val="tx1"/>
                </a:solidFill>
              </a:rPr>
              <a:t>Il dono che ha avuto è quello di trasmettere amore, credere in Gesù e diffondere la sua parola grazie ai suoi siti web.</a:t>
            </a:r>
          </a:p>
          <a:p>
            <a:pPr algn="just"/>
            <a:r>
              <a:rPr lang="it-IT" sz="2800" dirty="0">
                <a:solidFill>
                  <a:schemeClr val="tx1"/>
                </a:solidFill>
              </a:rPr>
              <a:t>È stato be</a:t>
            </a:r>
            <a:r>
              <a:rPr lang="it-IT" sz="2800" dirty="0"/>
              <a:t>atificato</a:t>
            </a:r>
            <a:r>
              <a:rPr lang="it-IT" sz="2800" dirty="0">
                <a:solidFill>
                  <a:schemeClr val="tx1"/>
                </a:solidFill>
              </a:rPr>
              <a:t> da Papa Francesco il 10 ottobre 2020.</a:t>
            </a:r>
          </a:p>
          <a:p>
            <a:pPr algn="just"/>
            <a:endParaRPr lang="it-IT" sz="2800" dirty="0"/>
          </a:p>
          <a:p>
            <a:r>
              <a:rPr lang="it-IT" dirty="0"/>
              <a:t>  </a:t>
            </a:r>
          </a:p>
        </p:txBody>
      </p:sp>
      <p:pic>
        <p:nvPicPr>
          <p:cNvPr id="1026" name="Picture 2" descr="Veneration of the Relic of Blessed Carlo Acutis – Our Lady Queen of Martyrs"/>
          <p:cNvPicPr>
            <a:picLocks noChangeAspect="1" noChangeArrowheads="1"/>
          </p:cNvPicPr>
          <p:nvPr/>
        </p:nvPicPr>
        <p:blipFill>
          <a:blip r:embed="rId2"/>
          <a:srcRect l="23576" r="19449"/>
          <a:stretch>
            <a:fillRect/>
          </a:stretch>
        </p:blipFill>
        <p:spPr bwMode="auto">
          <a:xfrm>
            <a:off x="5715008" y="2143116"/>
            <a:ext cx="3286116" cy="3154181"/>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nodeType="clickEffect">
                                  <p:stCondLst>
                                    <p:cond delay="0"/>
                                  </p:stCondLst>
                                  <p:iterate type="lt">
                                    <p:tmPct val="50000"/>
                                  </p:iterate>
                                  <p:childTnLst>
                                    <p:set>
                                      <p:cBhvr>
                                        <p:cTn id="6" dur="1" fill="hold">
                                          <p:stCondLst>
                                            <p:cond delay="0"/>
                                          </p:stCondLst>
                                        </p:cTn>
                                        <p:tgtEl>
                                          <p:spTgt spid="3">
                                            <p:txEl>
                                              <p:pRg st="0" end="0"/>
                                            </p:txEl>
                                          </p:spTgt>
                                        </p:tgtEl>
                                        <p:attrNameLst>
                                          <p:attrName>style.visibility</p:attrName>
                                        </p:attrNameLst>
                                      </p:cBhvr>
                                      <p:to>
                                        <p:strVal val="visible"/>
                                      </p:to>
                                    </p:set>
                                    <p:set>
                                      <p:cBhvr>
                                        <p:cTn id="7" dur="455" fill="hold">
                                          <p:stCondLst>
                                            <p:cond delay="0"/>
                                          </p:stCondLst>
                                        </p:cTn>
                                        <p:tgtEl>
                                          <p:spTgt spid="3">
                                            <p:txEl>
                                              <p:pRg st="0" end="0"/>
                                            </p:txEl>
                                          </p:spTgt>
                                        </p:tgtEl>
                                        <p:attrNameLst>
                                          <p:attrName>style.rotation</p:attrName>
                                        </p:attrNameLst>
                                      </p:cBhvr>
                                      <p:to>
                                        <p:strVal val="-45.0"/>
                                      </p:to>
                                    </p:set>
                                    <p:anim calcmode="lin" valueType="num">
                                      <p:cBhvr>
                                        <p:cTn id="8" dur="455" fill="hold">
                                          <p:stCondLst>
                                            <p:cond delay="455"/>
                                          </p:stCondLst>
                                        </p:cTn>
                                        <p:tgtEl>
                                          <p:spTgt spid="3">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
                                            <p:txEl>
                                              <p:pRg st="0" end="0"/>
                                            </p:txEl>
                                          </p:spTgt>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
                                            <p:txEl>
                                              <p:pRg st="0" end="0"/>
                                            </p:txEl>
                                          </p:spTgt>
                                        </p:tgtEl>
                                        <p:attrNameLst>
                                          <p:attrName>ppt_y</p:attrName>
                                        </p:attrNameLst>
                                      </p:cBhvr>
                                      <p:tavLst>
                                        <p:tav tm="0">
                                          <p:val>
                                            <p:strVal val="#ppt_y-(0.354*#ppt_w-0.172*#ppt_h)"/>
                                          </p:val>
                                        </p:tav>
                                        <p:tav tm="100000">
                                          <p:val>
                                            <p:strVal val="#ppt_y"/>
                                          </p:val>
                                        </p:tav>
                                      </p:tavLst>
                                    </p:anim>
                                  </p:childTnLst>
                                </p:cTn>
                              </p:par>
                              <p:par>
                                <p:cTn id="12" presetID="38" presetClass="entr" presetSubtype="0" accel="50000" fill="hold" nodeType="withEffect">
                                  <p:stCondLst>
                                    <p:cond delay="0"/>
                                  </p:stCondLst>
                                  <p:iterate type="lt">
                                    <p:tmPct val="50000"/>
                                  </p:iterate>
                                  <p:childTnLst>
                                    <p:set>
                                      <p:cBhvr>
                                        <p:cTn id="13" dur="1" fill="hold">
                                          <p:stCondLst>
                                            <p:cond delay="0"/>
                                          </p:stCondLst>
                                        </p:cTn>
                                        <p:tgtEl>
                                          <p:spTgt spid="3">
                                            <p:txEl>
                                              <p:pRg st="1" end="1"/>
                                            </p:txEl>
                                          </p:spTgt>
                                        </p:tgtEl>
                                        <p:attrNameLst>
                                          <p:attrName>style.visibility</p:attrName>
                                        </p:attrNameLst>
                                      </p:cBhvr>
                                      <p:to>
                                        <p:strVal val="visible"/>
                                      </p:to>
                                    </p:set>
                                    <p:set>
                                      <p:cBhvr>
                                        <p:cTn id="14" dur="455" fill="hold">
                                          <p:stCondLst>
                                            <p:cond delay="0"/>
                                          </p:stCondLst>
                                        </p:cTn>
                                        <p:tgtEl>
                                          <p:spTgt spid="3">
                                            <p:txEl>
                                              <p:pRg st="1" end="1"/>
                                            </p:txEl>
                                          </p:spTgt>
                                        </p:tgtEl>
                                        <p:attrNameLst>
                                          <p:attrName>style.rotation</p:attrName>
                                        </p:attrNameLst>
                                      </p:cBhvr>
                                      <p:to>
                                        <p:strVal val="-45.0"/>
                                      </p:to>
                                    </p:set>
                                    <p:anim calcmode="lin" valueType="num">
                                      <p:cBhvr>
                                        <p:cTn id="15" dur="455" fill="hold">
                                          <p:stCondLst>
                                            <p:cond delay="455"/>
                                          </p:stCondLst>
                                        </p:cTn>
                                        <p:tgtEl>
                                          <p:spTgt spid="3">
                                            <p:txEl>
                                              <p:pRg st="1" end="1"/>
                                            </p:txEl>
                                          </p:spTgt>
                                        </p:tgtEl>
                                        <p:attrNameLst>
                                          <p:attrName>style.rotation</p:attrName>
                                        </p:attrNameLst>
                                      </p:cBhvr>
                                      <p:tavLst>
                                        <p:tav tm="0">
                                          <p:val>
                                            <p:fltVal val="-45"/>
                                          </p:val>
                                        </p:tav>
                                        <p:tav tm="69900">
                                          <p:val>
                                            <p:fltVal val="45"/>
                                          </p:val>
                                        </p:tav>
                                        <p:tav tm="100000">
                                          <p:val>
                                            <p:fltVal val="0"/>
                                          </p:val>
                                        </p:tav>
                                      </p:tavLst>
                                    </p:anim>
                                    <p:anim calcmode="lin" valueType="num">
                                      <p:cBhvr>
                                        <p:cTn id="16" dur="455" fill="hold">
                                          <p:stCondLst>
                                            <p:cond delay="0"/>
                                          </p:stCondLst>
                                        </p:cTn>
                                        <p:tgtEl>
                                          <p:spTgt spid="3">
                                            <p:txEl>
                                              <p:pRg st="1" end="1"/>
                                            </p:txEl>
                                          </p:spTgt>
                                        </p:tgtEl>
                                        <p:attrNameLst>
                                          <p:attrName>ppt_y</p:attrName>
                                        </p:attrNameLst>
                                      </p:cBhvr>
                                      <p:tavLst>
                                        <p:tav tm="0">
                                          <p:val>
                                            <p:strVal val="#ppt_y-1"/>
                                          </p:val>
                                        </p:tav>
                                        <p:tav tm="100000">
                                          <p:val>
                                            <p:strVal val="#ppt_y-(0.354*#ppt_w-0.172*#ppt_h)"/>
                                          </p:val>
                                        </p:tav>
                                      </p:tavLst>
                                    </p:anim>
                                    <p:anim calcmode="lin" valueType="num">
                                      <p:cBhvr>
                                        <p:cTn id="17" dur="156" decel="50000" autoRev="1" fill="hold">
                                          <p:stCondLst>
                                            <p:cond delay="455"/>
                                          </p:stCondLst>
                                        </p:cTn>
                                        <p:tgtEl>
                                          <p:spTgt spid="3">
                                            <p:txEl>
                                              <p:pRg st="1" end="1"/>
                                            </p:txEl>
                                          </p:spTgt>
                                        </p:tgtEl>
                                        <p:attrNameLst>
                                          <p:attrName>ppt_y</p:attrName>
                                        </p:attrNameLst>
                                      </p:cBhvr>
                                      <p:tavLst>
                                        <p:tav tm="0">
                                          <p:val>
                                            <p:strVal val="#ppt_y-(0.354*#ppt_w-0.172*#ppt_h)"/>
                                          </p:val>
                                        </p:tav>
                                        <p:tav tm="100000">
                                          <p:val>
                                            <p:strVal val="#ppt_y-(0.354*#ppt_w-0.172*#ppt_h)-#ppt_h/2"/>
                                          </p:val>
                                        </p:tav>
                                      </p:tavLst>
                                    </p:anim>
                                    <p:anim calcmode="lin" valueType="num">
                                      <p:cBhvr>
                                        <p:cTn id="18" dur="136" fill="hold">
                                          <p:stCondLst>
                                            <p:cond delay="864"/>
                                          </p:stCondLst>
                                        </p:cTn>
                                        <p:tgtEl>
                                          <p:spTgt spid="3">
                                            <p:txEl>
                                              <p:pRg st="1" end="1"/>
                                            </p:txEl>
                                          </p:spTgt>
                                        </p:tgtEl>
                                        <p:attrNameLst>
                                          <p:attrName>ppt_y</p:attrName>
                                        </p:attrNameLst>
                                      </p:cBhvr>
                                      <p:tavLst>
                                        <p:tav tm="0">
                                          <p:val>
                                            <p:strVal val="#ppt_y-(0.354*#ppt_w-0.172*#ppt_h)"/>
                                          </p:val>
                                        </p:tav>
                                        <p:tav tm="100000">
                                          <p:val>
                                            <p:strVal val="#ppt_y"/>
                                          </p:val>
                                        </p:tav>
                                      </p:tavLst>
                                    </p:anim>
                                  </p:childTnLst>
                                </p:cTn>
                              </p:par>
                              <p:par>
                                <p:cTn id="19" presetID="38" presetClass="entr" presetSubtype="0" accel="50000" fill="hold" nodeType="withEffect">
                                  <p:stCondLst>
                                    <p:cond delay="0"/>
                                  </p:stCondLst>
                                  <p:iterate type="lt">
                                    <p:tmPct val="50000"/>
                                  </p:iterate>
                                  <p:childTnLst>
                                    <p:set>
                                      <p:cBhvr>
                                        <p:cTn id="20" dur="1" fill="hold">
                                          <p:stCondLst>
                                            <p:cond delay="0"/>
                                          </p:stCondLst>
                                        </p:cTn>
                                        <p:tgtEl>
                                          <p:spTgt spid="3">
                                            <p:txEl>
                                              <p:pRg st="2" end="2"/>
                                            </p:txEl>
                                          </p:spTgt>
                                        </p:tgtEl>
                                        <p:attrNameLst>
                                          <p:attrName>style.visibility</p:attrName>
                                        </p:attrNameLst>
                                      </p:cBhvr>
                                      <p:to>
                                        <p:strVal val="visible"/>
                                      </p:to>
                                    </p:set>
                                    <p:set>
                                      <p:cBhvr>
                                        <p:cTn id="21" dur="455" fill="hold">
                                          <p:stCondLst>
                                            <p:cond delay="0"/>
                                          </p:stCondLst>
                                        </p:cTn>
                                        <p:tgtEl>
                                          <p:spTgt spid="3">
                                            <p:txEl>
                                              <p:pRg st="2" end="2"/>
                                            </p:txEl>
                                          </p:spTgt>
                                        </p:tgtEl>
                                        <p:attrNameLst>
                                          <p:attrName>style.rotation</p:attrName>
                                        </p:attrNameLst>
                                      </p:cBhvr>
                                      <p:to>
                                        <p:strVal val="-45.0"/>
                                      </p:to>
                                    </p:set>
                                    <p:anim calcmode="lin" valueType="num">
                                      <p:cBhvr>
                                        <p:cTn id="22" dur="455" fill="hold">
                                          <p:stCondLst>
                                            <p:cond delay="455"/>
                                          </p:stCondLst>
                                        </p:cTn>
                                        <p:tgtEl>
                                          <p:spTgt spid="3">
                                            <p:txEl>
                                              <p:pRg st="2" end="2"/>
                                            </p:txEl>
                                          </p:spTgt>
                                        </p:tgtEl>
                                        <p:attrNameLst>
                                          <p:attrName>style.rotation</p:attrName>
                                        </p:attrNameLst>
                                      </p:cBhvr>
                                      <p:tavLst>
                                        <p:tav tm="0">
                                          <p:val>
                                            <p:fltVal val="-45"/>
                                          </p:val>
                                        </p:tav>
                                        <p:tav tm="69900">
                                          <p:val>
                                            <p:fltVal val="45"/>
                                          </p:val>
                                        </p:tav>
                                        <p:tav tm="100000">
                                          <p:val>
                                            <p:fltVal val="0"/>
                                          </p:val>
                                        </p:tav>
                                      </p:tavLst>
                                    </p:anim>
                                    <p:anim calcmode="lin" valueType="num">
                                      <p:cBhvr>
                                        <p:cTn id="23" dur="455" fill="hold">
                                          <p:stCondLst>
                                            <p:cond delay="0"/>
                                          </p:stCondLst>
                                        </p:cTn>
                                        <p:tgtEl>
                                          <p:spTgt spid="3">
                                            <p:txEl>
                                              <p:pRg st="2" end="2"/>
                                            </p:txEl>
                                          </p:spTgt>
                                        </p:tgtEl>
                                        <p:attrNameLst>
                                          <p:attrName>ppt_y</p:attrName>
                                        </p:attrNameLst>
                                      </p:cBhvr>
                                      <p:tavLst>
                                        <p:tav tm="0">
                                          <p:val>
                                            <p:strVal val="#ppt_y-1"/>
                                          </p:val>
                                        </p:tav>
                                        <p:tav tm="100000">
                                          <p:val>
                                            <p:strVal val="#ppt_y-(0.354*#ppt_w-0.172*#ppt_h)"/>
                                          </p:val>
                                        </p:tav>
                                      </p:tavLst>
                                    </p:anim>
                                    <p:anim calcmode="lin" valueType="num">
                                      <p:cBhvr>
                                        <p:cTn id="24" dur="156" decel="50000" autoRev="1" fill="hold">
                                          <p:stCondLst>
                                            <p:cond delay="455"/>
                                          </p:stCondLst>
                                        </p:cTn>
                                        <p:tgtEl>
                                          <p:spTgt spid="3">
                                            <p:txEl>
                                              <p:pRg st="2" end="2"/>
                                            </p:txEl>
                                          </p:spTgt>
                                        </p:tgtEl>
                                        <p:attrNameLst>
                                          <p:attrName>ppt_y</p:attrName>
                                        </p:attrNameLst>
                                      </p:cBhvr>
                                      <p:tavLst>
                                        <p:tav tm="0">
                                          <p:val>
                                            <p:strVal val="#ppt_y-(0.354*#ppt_w-0.172*#ppt_h)"/>
                                          </p:val>
                                        </p:tav>
                                        <p:tav tm="100000">
                                          <p:val>
                                            <p:strVal val="#ppt_y-(0.354*#ppt_w-0.172*#ppt_h)-#ppt_h/2"/>
                                          </p:val>
                                        </p:tav>
                                      </p:tavLst>
                                    </p:anim>
                                    <p:anim calcmode="lin" valueType="num">
                                      <p:cBhvr>
                                        <p:cTn id="25" dur="136" fill="hold">
                                          <p:stCondLst>
                                            <p:cond delay="864"/>
                                          </p:stCondLst>
                                        </p:cTn>
                                        <p:tgtEl>
                                          <p:spTgt spid="3">
                                            <p:txEl>
                                              <p:pRg st="2" end="2"/>
                                            </p:txEl>
                                          </p:spTgt>
                                        </p:tgtEl>
                                        <p:attrNameLst>
                                          <p:attrName>ppt_y</p:attrName>
                                        </p:attrNameLst>
                                      </p:cBhvr>
                                      <p:tavLst>
                                        <p:tav tm="0">
                                          <p:val>
                                            <p:strVal val="#ppt_y-(0.354*#ppt_w-0.172*#ppt_h)"/>
                                          </p:val>
                                        </p:tav>
                                        <p:tav tm="100000">
                                          <p:val>
                                            <p:strVal val="#ppt_y"/>
                                          </p:val>
                                        </p:tav>
                                      </p:tavLst>
                                    </p:anim>
                                  </p:childTnLst>
                                </p:cTn>
                              </p:par>
                              <p:par>
                                <p:cTn id="26" presetID="38" presetClass="entr" presetSubtype="0" accel="50000" fill="hold" nodeType="withEffect">
                                  <p:stCondLst>
                                    <p:cond delay="0"/>
                                  </p:stCondLst>
                                  <p:iterate type="lt">
                                    <p:tmPct val="50000"/>
                                  </p:iterate>
                                  <p:childTnLst>
                                    <p:set>
                                      <p:cBhvr>
                                        <p:cTn id="27" dur="1" fill="hold">
                                          <p:stCondLst>
                                            <p:cond delay="0"/>
                                          </p:stCondLst>
                                        </p:cTn>
                                        <p:tgtEl>
                                          <p:spTgt spid="3">
                                            <p:txEl>
                                              <p:pRg st="3" end="3"/>
                                            </p:txEl>
                                          </p:spTgt>
                                        </p:tgtEl>
                                        <p:attrNameLst>
                                          <p:attrName>style.visibility</p:attrName>
                                        </p:attrNameLst>
                                      </p:cBhvr>
                                      <p:to>
                                        <p:strVal val="visible"/>
                                      </p:to>
                                    </p:set>
                                    <p:set>
                                      <p:cBhvr>
                                        <p:cTn id="28" dur="455" fill="hold">
                                          <p:stCondLst>
                                            <p:cond delay="0"/>
                                          </p:stCondLst>
                                        </p:cTn>
                                        <p:tgtEl>
                                          <p:spTgt spid="3">
                                            <p:txEl>
                                              <p:pRg st="3" end="3"/>
                                            </p:txEl>
                                          </p:spTgt>
                                        </p:tgtEl>
                                        <p:attrNameLst>
                                          <p:attrName>style.rotation</p:attrName>
                                        </p:attrNameLst>
                                      </p:cBhvr>
                                      <p:to>
                                        <p:strVal val="-45.0"/>
                                      </p:to>
                                    </p:set>
                                    <p:anim calcmode="lin" valueType="num">
                                      <p:cBhvr>
                                        <p:cTn id="29" dur="455" fill="hold">
                                          <p:stCondLst>
                                            <p:cond delay="455"/>
                                          </p:stCondLst>
                                        </p:cTn>
                                        <p:tgtEl>
                                          <p:spTgt spid="3">
                                            <p:txEl>
                                              <p:pRg st="3" end="3"/>
                                            </p:txEl>
                                          </p:spTgt>
                                        </p:tgtEl>
                                        <p:attrNameLst>
                                          <p:attrName>style.rotation</p:attrName>
                                        </p:attrNameLst>
                                      </p:cBhvr>
                                      <p:tavLst>
                                        <p:tav tm="0">
                                          <p:val>
                                            <p:fltVal val="-45"/>
                                          </p:val>
                                        </p:tav>
                                        <p:tav tm="69900">
                                          <p:val>
                                            <p:fltVal val="45"/>
                                          </p:val>
                                        </p:tav>
                                        <p:tav tm="100000">
                                          <p:val>
                                            <p:fltVal val="0"/>
                                          </p:val>
                                        </p:tav>
                                      </p:tavLst>
                                    </p:anim>
                                    <p:anim calcmode="lin" valueType="num">
                                      <p:cBhvr>
                                        <p:cTn id="30" dur="455" fill="hold">
                                          <p:stCondLst>
                                            <p:cond delay="0"/>
                                          </p:stCondLst>
                                        </p:cTn>
                                        <p:tgtEl>
                                          <p:spTgt spid="3">
                                            <p:txEl>
                                              <p:pRg st="3" end="3"/>
                                            </p:txEl>
                                          </p:spTgt>
                                        </p:tgtEl>
                                        <p:attrNameLst>
                                          <p:attrName>ppt_y</p:attrName>
                                        </p:attrNameLst>
                                      </p:cBhvr>
                                      <p:tavLst>
                                        <p:tav tm="0">
                                          <p:val>
                                            <p:strVal val="#ppt_y-1"/>
                                          </p:val>
                                        </p:tav>
                                        <p:tav tm="100000">
                                          <p:val>
                                            <p:strVal val="#ppt_y-(0.354*#ppt_w-0.172*#ppt_h)"/>
                                          </p:val>
                                        </p:tav>
                                      </p:tavLst>
                                    </p:anim>
                                    <p:anim calcmode="lin" valueType="num">
                                      <p:cBhvr>
                                        <p:cTn id="31" dur="156" decel="50000" autoRev="1" fill="hold">
                                          <p:stCondLst>
                                            <p:cond delay="455"/>
                                          </p:stCondLst>
                                        </p:cTn>
                                        <p:tgtEl>
                                          <p:spTgt spid="3">
                                            <p:txEl>
                                              <p:pRg st="3" end="3"/>
                                            </p:txEl>
                                          </p:spTgt>
                                        </p:tgtEl>
                                        <p:attrNameLst>
                                          <p:attrName>ppt_y</p:attrName>
                                        </p:attrNameLst>
                                      </p:cBhvr>
                                      <p:tavLst>
                                        <p:tav tm="0">
                                          <p:val>
                                            <p:strVal val="#ppt_y-(0.354*#ppt_w-0.172*#ppt_h)"/>
                                          </p:val>
                                        </p:tav>
                                        <p:tav tm="100000">
                                          <p:val>
                                            <p:strVal val="#ppt_y-(0.354*#ppt_w-0.172*#ppt_h)-#ppt_h/2"/>
                                          </p:val>
                                        </p:tav>
                                      </p:tavLst>
                                    </p:anim>
                                    <p:anim calcmode="lin" valueType="num">
                                      <p:cBhvr>
                                        <p:cTn id="32" dur="136" fill="hold">
                                          <p:stCondLst>
                                            <p:cond delay="864"/>
                                          </p:stCondLst>
                                        </p:cTn>
                                        <p:tgtEl>
                                          <p:spTgt spid="3">
                                            <p:txEl>
                                              <p:pRg st="3" end="3"/>
                                            </p:txEl>
                                          </p:spTgt>
                                        </p:tgtEl>
                                        <p:attrNameLst>
                                          <p:attrName>ppt_y</p:attrName>
                                        </p:attrNameLst>
                                      </p:cBhvr>
                                      <p:tavLst>
                                        <p:tav tm="0">
                                          <p:val>
                                            <p:strVal val="#ppt_y-(0.354*#ppt_w-0.172*#ppt_h)"/>
                                          </p:val>
                                        </p:tav>
                                        <p:tav tm="100000">
                                          <p:val>
                                            <p:strVal val="#ppt_y"/>
                                          </p:val>
                                        </p:tav>
                                      </p:tavLst>
                                    </p:anim>
                                  </p:childTnLst>
                                </p:cTn>
                              </p:par>
                              <p:par>
                                <p:cTn id="33" presetID="38" presetClass="entr" presetSubtype="0" accel="50000" fill="hold" nodeType="withEffect">
                                  <p:stCondLst>
                                    <p:cond delay="0"/>
                                  </p:stCondLst>
                                  <p:iterate type="lt">
                                    <p:tmPct val="50000"/>
                                  </p:iterate>
                                  <p:childTnLst>
                                    <p:set>
                                      <p:cBhvr>
                                        <p:cTn id="34" dur="1" fill="hold">
                                          <p:stCondLst>
                                            <p:cond delay="0"/>
                                          </p:stCondLst>
                                        </p:cTn>
                                        <p:tgtEl>
                                          <p:spTgt spid="3">
                                            <p:txEl>
                                              <p:pRg st="5" end="5"/>
                                            </p:txEl>
                                          </p:spTgt>
                                        </p:tgtEl>
                                        <p:attrNameLst>
                                          <p:attrName>style.visibility</p:attrName>
                                        </p:attrNameLst>
                                      </p:cBhvr>
                                      <p:to>
                                        <p:strVal val="visible"/>
                                      </p:to>
                                    </p:set>
                                    <p:set>
                                      <p:cBhvr>
                                        <p:cTn id="35" dur="455" fill="hold">
                                          <p:stCondLst>
                                            <p:cond delay="0"/>
                                          </p:stCondLst>
                                        </p:cTn>
                                        <p:tgtEl>
                                          <p:spTgt spid="3">
                                            <p:txEl>
                                              <p:pRg st="5" end="5"/>
                                            </p:txEl>
                                          </p:spTgt>
                                        </p:tgtEl>
                                        <p:attrNameLst>
                                          <p:attrName>style.rotation</p:attrName>
                                        </p:attrNameLst>
                                      </p:cBhvr>
                                      <p:to>
                                        <p:strVal val="-45.0"/>
                                      </p:to>
                                    </p:set>
                                    <p:anim calcmode="lin" valueType="num">
                                      <p:cBhvr>
                                        <p:cTn id="36" dur="455" fill="hold">
                                          <p:stCondLst>
                                            <p:cond delay="455"/>
                                          </p:stCondLst>
                                        </p:cTn>
                                        <p:tgtEl>
                                          <p:spTgt spid="3">
                                            <p:txEl>
                                              <p:pRg st="5" end="5"/>
                                            </p:txEl>
                                          </p:spTgt>
                                        </p:tgtEl>
                                        <p:attrNameLst>
                                          <p:attrName>style.rotation</p:attrName>
                                        </p:attrNameLst>
                                      </p:cBhvr>
                                      <p:tavLst>
                                        <p:tav tm="0">
                                          <p:val>
                                            <p:fltVal val="-45"/>
                                          </p:val>
                                        </p:tav>
                                        <p:tav tm="69900">
                                          <p:val>
                                            <p:fltVal val="45"/>
                                          </p:val>
                                        </p:tav>
                                        <p:tav tm="100000">
                                          <p:val>
                                            <p:fltVal val="0"/>
                                          </p:val>
                                        </p:tav>
                                      </p:tavLst>
                                    </p:anim>
                                    <p:anim calcmode="lin" valueType="num">
                                      <p:cBhvr>
                                        <p:cTn id="37" dur="455" fill="hold">
                                          <p:stCondLst>
                                            <p:cond delay="0"/>
                                          </p:stCondLst>
                                        </p:cTn>
                                        <p:tgtEl>
                                          <p:spTgt spid="3">
                                            <p:txEl>
                                              <p:pRg st="5" end="5"/>
                                            </p:txEl>
                                          </p:spTgt>
                                        </p:tgtEl>
                                        <p:attrNameLst>
                                          <p:attrName>ppt_y</p:attrName>
                                        </p:attrNameLst>
                                      </p:cBhvr>
                                      <p:tavLst>
                                        <p:tav tm="0">
                                          <p:val>
                                            <p:strVal val="#ppt_y-1"/>
                                          </p:val>
                                        </p:tav>
                                        <p:tav tm="100000">
                                          <p:val>
                                            <p:strVal val="#ppt_y-(0.354*#ppt_w-0.172*#ppt_h)"/>
                                          </p:val>
                                        </p:tav>
                                      </p:tavLst>
                                    </p:anim>
                                    <p:anim calcmode="lin" valueType="num">
                                      <p:cBhvr>
                                        <p:cTn id="38" dur="156" decel="50000" autoRev="1" fill="hold">
                                          <p:stCondLst>
                                            <p:cond delay="455"/>
                                          </p:stCondLst>
                                        </p:cTn>
                                        <p:tgtEl>
                                          <p:spTgt spid="3">
                                            <p:txEl>
                                              <p:pRg st="5" end="5"/>
                                            </p:txEl>
                                          </p:spTgt>
                                        </p:tgtEl>
                                        <p:attrNameLst>
                                          <p:attrName>ppt_y</p:attrName>
                                        </p:attrNameLst>
                                      </p:cBhvr>
                                      <p:tavLst>
                                        <p:tav tm="0">
                                          <p:val>
                                            <p:strVal val="#ppt_y-(0.354*#ppt_w-0.172*#ppt_h)"/>
                                          </p:val>
                                        </p:tav>
                                        <p:tav tm="100000">
                                          <p:val>
                                            <p:strVal val="#ppt_y-(0.354*#ppt_w-0.172*#ppt_h)-#ppt_h/2"/>
                                          </p:val>
                                        </p:tav>
                                      </p:tavLst>
                                    </p:anim>
                                    <p:anim calcmode="lin" valueType="num">
                                      <p:cBhvr>
                                        <p:cTn id="39" dur="136" fill="hold">
                                          <p:stCondLst>
                                            <p:cond delay="864"/>
                                          </p:stCondLst>
                                        </p:cTn>
                                        <p:tgtEl>
                                          <p:spTgt spid="3">
                                            <p:txEl>
                                              <p:pRg st="5" end="5"/>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6" presetClass="entr" presetSubtype="0" fill="hold" grpId="0" nodeType="clickEffect">
                                  <p:stCondLst>
                                    <p:cond delay="0"/>
                                  </p:stCondLst>
                                  <p:iterate type="lt">
                                    <p:tmPct val="10000"/>
                                  </p:iterate>
                                  <p:childTnLst>
                                    <p:set>
                                      <p:cBhvr>
                                        <p:cTn id="43" dur="1" fill="hold">
                                          <p:stCondLst>
                                            <p:cond delay="0"/>
                                          </p:stCondLst>
                                        </p:cTn>
                                        <p:tgtEl>
                                          <p:spTgt spid="2"/>
                                        </p:tgtEl>
                                        <p:attrNameLst>
                                          <p:attrName>style.visibility</p:attrName>
                                        </p:attrNameLst>
                                      </p:cBhvr>
                                      <p:to>
                                        <p:strVal val="visible"/>
                                      </p:to>
                                    </p:set>
                                    <p:anim by="(-#ppt_w*2)" calcmode="lin" valueType="num">
                                      <p:cBhvr rctx="PPT">
                                        <p:cTn id="44" dur="500" autoRev="1" fill="hold">
                                          <p:stCondLst>
                                            <p:cond delay="0"/>
                                          </p:stCondLst>
                                        </p:cTn>
                                        <p:tgtEl>
                                          <p:spTgt spid="2"/>
                                        </p:tgtEl>
                                        <p:attrNameLst>
                                          <p:attrName>ppt_w</p:attrName>
                                        </p:attrNameLst>
                                      </p:cBhvr>
                                    </p:anim>
                                    <p:anim by="(#ppt_w*0.50)" calcmode="lin" valueType="num">
                                      <p:cBhvr>
                                        <p:cTn id="45" dur="500" decel="50000" autoRev="1" fill="hold">
                                          <p:stCondLst>
                                            <p:cond delay="0"/>
                                          </p:stCondLst>
                                        </p:cTn>
                                        <p:tgtEl>
                                          <p:spTgt spid="2"/>
                                        </p:tgtEl>
                                        <p:attrNameLst>
                                          <p:attrName>ppt_x</p:attrName>
                                        </p:attrNameLst>
                                      </p:cBhvr>
                                    </p:anim>
                                    <p:anim from="(-#ppt_h/2)" to="(#ppt_y)" calcmode="lin" valueType="num">
                                      <p:cBhvr>
                                        <p:cTn id="46" dur="1000" fill="hold">
                                          <p:stCondLst>
                                            <p:cond delay="0"/>
                                          </p:stCondLst>
                                        </p:cTn>
                                        <p:tgtEl>
                                          <p:spTgt spid="2"/>
                                        </p:tgtEl>
                                        <p:attrNameLst>
                                          <p:attrName>ppt_y</p:attrName>
                                        </p:attrNameLst>
                                      </p:cBhvr>
                                    </p:anim>
                                    <p:animRot by="21600000">
                                      <p:cBhvr>
                                        <p:cTn id="47" dur="1000" fill="hold">
                                          <p:stCondLst>
                                            <p:cond delay="0"/>
                                          </p:stCondLst>
                                        </p:cTn>
                                        <p:tgtEl>
                                          <p:spTgt spid="2"/>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nodeType="clickEffect">
                                  <p:stCondLst>
                                    <p:cond delay="0"/>
                                  </p:stCondLst>
                                  <p:childTnLst>
                                    <p:set>
                                      <p:cBhvr>
                                        <p:cTn id="51" dur="1" fill="hold">
                                          <p:stCondLst>
                                            <p:cond delay="0"/>
                                          </p:stCondLst>
                                        </p:cTn>
                                        <p:tgtEl>
                                          <p:spTgt spid="1026"/>
                                        </p:tgtEl>
                                        <p:attrNameLst>
                                          <p:attrName>style.visibility</p:attrName>
                                        </p:attrNameLst>
                                      </p:cBhvr>
                                      <p:to>
                                        <p:strVal val="visible"/>
                                      </p:to>
                                    </p:set>
                                    <p:animEffect transition="in" filter="fade">
                                      <p:cBhvr>
                                        <p:cTn id="52" dur="100"/>
                                        <p:tgtEl>
                                          <p:spTgt spid="1026"/>
                                        </p:tgtEl>
                                      </p:cBhvr>
                                    </p:animEffect>
                                    <p:anim calcmode="lin" valueType="num">
                                      <p:cBhvr>
                                        <p:cTn id="53" dur="400" fill="hold"/>
                                        <p:tgtEl>
                                          <p:spTgt spid="1026"/>
                                        </p:tgtEl>
                                        <p:attrNameLst>
                                          <p:attrName>ppt_x</p:attrName>
                                        </p:attrNameLst>
                                      </p:cBhvr>
                                      <p:tavLst>
                                        <p:tav tm="0">
                                          <p:val>
                                            <p:strVal val="#ppt_x"/>
                                          </p:val>
                                        </p:tav>
                                        <p:tav tm="100000">
                                          <p:val>
                                            <p:strVal val="#ppt_x"/>
                                          </p:val>
                                        </p:tav>
                                      </p:tavLst>
                                    </p:anim>
                                    <p:anim calcmode="lin" valueType="num">
                                      <p:cBhvr>
                                        <p:cTn id="54" dur="400" fill="hold"/>
                                        <p:tgtEl>
                                          <p:spTgt spid="1026"/>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102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102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71472" y="2071678"/>
            <a:ext cx="3568480" cy="1152128"/>
          </a:xfrm>
        </p:spPr>
        <p:txBody>
          <a:bodyPr>
            <a:normAutofit fontScale="90000"/>
          </a:bodyPr>
          <a:lstStyle/>
          <a:p>
            <a:pPr algn="l"/>
            <a:r>
              <a:rPr lang="it-IT" sz="4800" dirty="0">
                <a:solidFill>
                  <a:srgbClr val="00B0F0"/>
                </a:solidFill>
              </a:rPr>
              <a:t>MADRE TERESA di CALCUTTA</a:t>
            </a:r>
          </a:p>
        </p:txBody>
      </p:sp>
      <p:sp>
        <p:nvSpPr>
          <p:cNvPr id="3" name="Sottotitolo 2"/>
          <p:cNvSpPr>
            <a:spLocks noGrp="1"/>
          </p:cNvSpPr>
          <p:nvPr>
            <p:ph type="subTitle" idx="1"/>
          </p:nvPr>
        </p:nvSpPr>
        <p:spPr>
          <a:xfrm>
            <a:off x="611560" y="548680"/>
            <a:ext cx="6400800" cy="1752600"/>
          </a:xfrm>
        </p:spPr>
        <p:txBody>
          <a:bodyPr>
            <a:normAutofit/>
          </a:bodyPr>
          <a:lstStyle/>
          <a:p>
            <a:r>
              <a:rPr lang="it-IT" sz="4000" dirty="0">
                <a:solidFill>
                  <a:schemeClr val="bg1">
                    <a:lumMod val="50000"/>
                  </a:schemeClr>
                </a:solidFill>
              </a:rPr>
              <a:t>Festa dei Santi</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5" name="Immagin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29124" y="2857496"/>
            <a:ext cx="4138283" cy="2786082"/>
          </a:xfrm>
          <a:prstGeom prst="rect">
            <a:avLst/>
          </a:prstGeom>
          <a:ln w="228600" cap="sq" cmpd="thickThin">
            <a:solidFill>
              <a:schemeClr val="bg2">
                <a:lumMod val="75000"/>
              </a:schemeClr>
            </a:solidFill>
            <a:prstDash val="solid"/>
            <a:miter lim="800000"/>
          </a:ln>
          <a:effectLst>
            <a:innerShdw blurRad="76200">
              <a:srgbClr val="000000"/>
            </a:innerShdw>
          </a:effectLst>
        </p:spPr>
      </p:pic>
    </p:spTree>
    <p:extLst>
      <p:ext uri="{BB962C8B-B14F-4D97-AF65-F5344CB8AC3E}">
        <p14:creationId xmlns:p14="http://schemas.microsoft.com/office/powerpoint/2010/main" val="341064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grpId="0" nodeType="clickEffect">
                                  <p:stCondLst>
                                    <p:cond delay="0"/>
                                  </p:stCondLst>
                                  <p:iterate type="lt">
                                    <p:tmPct val="0"/>
                                  </p:iterate>
                                  <p:childTnLst>
                                    <p:anim calcmode="discrete" valueType="str">
                                      <p:cBhvr override="childStyle">
                                        <p:cTn id="6" dur="2000" fill="hold"/>
                                        <p:tgtEl>
                                          <p:spTgt spid="2"/>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1" nodeType="clickEffect">
                                  <p:stCondLst>
                                    <p:cond delay="0"/>
                                  </p:stCondLst>
                                  <p:iterate type="lt">
                                    <p:tmPct val="0"/>
                                  </p:iterate>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30" presetClass="emph" presetSubtype="0" fill="hold" grpId="2" nodeType="clickEffect">
                                  <p:stCondLst>
                                    <p:cond delay="0"/>
                                  </p:stCondLst>
                                  <p:iterate type="lt">
                                    <p:tmPct val="0"/>
                                  </p:iterate>
                                  <p:childTnLst>
                                    <p:animClr clrSpc="hsl" dir="cw">
                                      <p:cBhvr override="childStyle">
                                        <p:cTn id="17" dur="500" fill="hold"/>
                                        <p:tgtEl>
                                          <p:spTgt spid="2"/>
                                        </p:tgtEl>
                                        <p:attrNameLst>
                                          <p:attrName>style.color</p:attrName>
                                        </p:attrNameLst>
                                      </p:cBhvr>
                                      <p:by>
                                        <p:hsl h="0" s="12549" l="25098"/>
                                      </p:by>
                                    </p:animClr>
                                    <p:animClr clrSpc="hsl" dir="cw">
                                      <p:cBhvr>
                                        <p:cTn id="18" dur="500" fill="hold"/>
                                        <p:tgtEl>
                                          <p:spTgt spid="2"/>
                                        </p:tgtEl>
                                        <p:attrNameLst>
                                          <p:attrName>fillcolor</p:attrName>
                                        </p:attrNameLst>
                                      </p:cBhvr>
                                      <p:by>
                                        <p:hsl h="0" s="12549" l="25098"/>
                                      </p:by>
                                    </p:animClr>
                                    <p:animClr clrSpc="hsl" dir="cw">
                                      <p:cBhvr>
                                        <p:cTn id="19" dur="500" fill="hold"/>
                                        <p:tgtEl>
                                          <p:spTgt spid="2"/>
                                        </p:tgtEl>
                                        <p:attrNameLst>
                                          <p:attrName>stroke.color</p:attrName>
                                        </p:attrNameLst>
                                      </p:cBhvr>
                                      <p:by>
                                        <p:hsl h="0" s="12549" l="25098"/>
                                      </p:by>
                                    </p:animClr>
                                    <p:set>
                                      <p:cBhvr>
                                        <p:cTn id="20" dur="500" fill="hold"/>
                                        <p:tgtEl>
                                          <p:spTgt spid="2"/>
                                        </p:tgtEl>
                                        <p:attrNameLst>
                                          <p:attrName>fill.type</p:attrName>
                                        </p:attrNameLst>
                                      </p:cBhvr>
                                      <p:to>
                                        <p:strVal val="solid"/>
                                      </p:to>
                                    </p:se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randombar(horizontal)">
                                      <p:cBhvr>
                                        <p:cTn id="2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16632"/>
            <a:ext cx="7467600" cy="1143000"/>
          </a:xfrm>
        </p:spPr>
        <p:txBody>
          <a:bodyPr>
            <a:normAutofit/>
          </a:bodyPr>
          <a:lstStyle/>
          <a:p>
            <a:r>
              <a:rPr lang="it-IT" sz="3200" dirty="0"/>
              <a:t>Biografia</a:t>
            </a:r>
          </a:p>
        </p:txBody>
      </p:sp>
      <p:sp>
        <p:nvSpPr>
          <p:cNvPr id="4" name="CasellaDiTesto 3"/>
          <p:cNvSpPr txBox="1"/>
          <p:nvPr/>
        </p:nvSpPr>
        <p:spPr>
          <a:xfrm>
            <a:off x="214282" y="1500174"/>
            <a:ext cx="8820472" cy="1323439"/>
          </a:xfrm>
          <a:prstGeom prst="rect">
            <a:avLst/>
          </a:prstGeom>
          <a:noFill/>
        </p:spPr>
        <p:txBody>
          <a:bodyPr wrap="square" rtlCol="0">
            <a:spAutoFit/>
          </a:bodyPr>
          <a:lstStyle/>
          <a:p>
            <a:r>
              <a:rPr lang="it-IT" sz="2000" dirty="0"/>
              <a:t>Madre Teresa nacque nel 1910 in Macedonia.</a:t>
            </a:r>
          </a:p>
          <a:p>
            <a:r>
              <a:rPr lang="it-IT" sz="2000" dirty="0"/>
              <a:t>A 21 anni divenne suora e il suo obiettivo era  dedicarsi al servizio dei poveri.</a:t>
            </a:r>
          </a:p>
          <a:p>
            <a:r>
              <a:rPr lang="it-IT" sz="2000" dirty="0"/>
              <a:t>Creò l’ ordine delle ‘’Missionarie della Carità’’.</a:t>
            </a:r>
          </a:p>
          <a:p>
            <a:r>
              <a:rPr lang="it-IT" sz="2000" dirty="0"/>
              <a:t>Morì nel 1997 e nel 2016 fu proclamata santa. </a:t>
            </a:r>
          </a:p>
        </p:txBody>
      </p:sp>
      <p:sp>
        <p:nvSpPr>
          <p:cNvPr id="5" name="AutoShape 4" descr="Oggi vogliamo ricordare la grande Madre Teresa di Calcutta. Nacque a  Skopje, 26 agosto 1910. All'età di 18 anni concretizzò il suo desideri… –  Associazione Diocesana Opere Assistenziali Verona"/>
          <p:cNvSpPr>
            <a:spLocks noChangeAspect="1" noChangeArrowheads="1"/>
          </p:cNvSpPr>
          <p:nvPr/>
        </p:nvSpPr>
        <p:spPr bwMode="auto">
          <a:xfrm>
            <a:off x="155575" y="-7699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6" descr="Oggi vogliamo ricordare la grande Madre Teresa di Calcutta. Nacque a  Skopje, 26 agosto 1910. All'età di 18 anni concretizzò il suo desideri… –  Associazione Diocesana Opere Assistenziali Verona"/>
          <p:cNvSpPr>
            <a:spLocks noChangeAspect="1" noChangeArrowheads="1"/>
          </p:cNvSpPr>
          <p:nvPr/>
        </p:nvSpPr>
        <p:spPr bwMode="auto">
          <a:xfrm>
            <a:off x="307975" y="-617538"/>
            <a:ext cx="2847975" cy="16097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7320" y="3356992"/>
            <a:ext cx="4249361" cy="240181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9313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031"/>
                                        </p:tgtEl>
                                        <p:attrNameLst>
                                          <p:attrName>style.visibility</p:attrName>
                                        </p:attrNameLst>
                                      </p:cBhvr>
                                      <p:to>
                                        <p:strVal val="visible"/>
                                      </p:to>
                                    </p:set>
                                    <p:anim calcmode="lin" valueType="num">
                                      <p:cBhvr>
                                        <p:cTn id="20" dur="500" fill="hold"/>
                                        <p:tgtEl>
                                          <p:spTgt spid="1031"/>
                                        </p:tgtEl>
                                        <p:attrNameLst>
                                          <p:attrName>ppt_w</p:attrName>
                                        </p:attrNameLst>
                                      </p:cBhvr>
                                      <p:tavLst>
                                        <p:tav tm="0">
                                          <p:val>
                                            <p:fltVal val="0"/>
                                          </p:val>
                                        </p:tav>
                                        <p:tav tm="100000">
                                          <p:val>
                                            <p:strVal val="#ppt_w"/>
                                          </p:val>
                                        </p:tav>
                                      </p:tavLst>
                                    </p:anim>
                                    <p:anim calcmode="lin" valueType="num">
                                      <p:cBhvr>
                                        <p:cTn id="21" dur="500" fill="hold"/>
                                        <p:tgtEl>
                                          <p:spTgt spid="1031"/>
                                        </p:tgtEl>
                                        <p:attrNameLst>
                                          <p:attrName>ppt_h</p:attrName>
                                        </p:attrNameLst>
                                      </p:cBhvr>
                                      <p:tavLst>
                                        <p:tav tm="0">
                                          <p:val>
                                            <p:fltVal val="0"/>
                                          </p:val>
                                        </p:tav>
                                        <p:tav tm="100000">
                                          <p:val>
                                            <p:strVal val="#ppt_h"/>
                                          </p:val>
                                        </p:tav>
                                      </p:tavLst>
                                    </p:anim>
                                    <p:animEffect transition="in" filter="fade">
                                      <p:cBhvr>
                                        <p:cTn id="22" dur="5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6BBF2A-8C84-40A1-49FB-37B7C10D05C4}"/>
              </a:ext>
            </a:extLst>
          </p:cNvPr>
          <p:cNvSpPr>
            <a:spLocks noGrp="1"/>
          </p:cNvSpPr>
          <p:nvPr>
            <p:ph type="ctrTitle"/>
          </p:nvPr>
        </p:nvSpPr>
        <p:spPr>
          <a:xfrm>
            <a:off x="1143000" y="1314097"/>
            <a:ext cx="6858000" cy="2387600"/>
          </a:xfrm>
        </p:spPr>
        <p:txBody>
          <a:bodyPr/>
          <a:lstStyle/>
          <a:p>
            <a:r>
              <a:rPr lang="it-IT" dirty="0"/>
              <a:t>SAN GIOVANNI BOSCO</a:t>
            </a:r>
          </a:p>
        </p:txBody>
      </p:sp>
      <p:sp>
        <p:nvSpPr>
          <p:cNvPr id="3" name="Sottotitolo 2">
            <a:extLst>
              <a:ext uri="{FF2B5EF4-FFF2-40B4-BE49-F238E27FC236}">
                <a16:creationId xmlns:a16="http://schemas.microsoft.com/office/drawing/2014/main" id="{0536B7C7-3D81-0814-5A87-99705927C9C4}"/>
              </a:ext>
            </a:extLst>
          </p:cNvPr>
          <p:cNvSpPr>
            <a:spLocks noGrp="1"/>
          </p:cNvSpPr>
          <p:nvPr>
            <p:ph type="subTitle" idx="1"/>
          </p:nvPr>
        </p:nvSpPr>
        <p:spPr>
          <a:xfrm>
            <a:off x="928674" y="357166"/>
            <a:ext cx="5803566" cy="911594"/>
          </a:xfrm>
        </p:spPr>
        <p:txBody>
          <a:bodyPr>
            <a:normAutofit/>
          </a:bodyPr>
          <a:lstStyle/>
          <a:p>
            <a:r>
              <a:rPr lang="it-IT" sz="4000" b="1" dirty="0">
                <a:solidFill>
                  <a:srgbClr val="FFFF00"/>
                </a:solidFill>
                <a:latin typeface="Copperplate Gothic Light" panose="020E0507020206020404" pitchFamily="34" charset="0"/>
              </a:rPr>
              <a:t>FESTA DEI SANTI</a:t>
            </a:r>
          </a:p>
        </p:txBody>
      </p:sp>
    </p:spTree>
    <p:extLst>
      <p:ext uri="{BB962C8B-B14F-4D97-AF65-F5344CB8AC3E}">
        <p14:creationId xmlns:p14="http://schemas.microsoft.com/office/powerpoint/2010/main" val="952161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942">
                                          <p:stCondLst>
                                            <p:cond delay="0"/>
                                          </p:stCondLst>
                                        </p:cTn>
                                        <p:tgtEl>
                                          <p:spTgt spid="2"/>
                                        </p:tgtEl>
                                      </p:cBhvr>
                                    </p:animEffect>
                                    <p:anim calcmode="lin" valueType="num">
                                      <p:cBhvr>
                                        <p:cTn id="13" dur="296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4" dur="1079"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5" dur="1079" tmFilter="0, 0; 0.125,0.2665; 0.25,0.4; 0.375,0.465; 0.5,0.5;  0.625,0.535; 0.75,0.6; 0.875,0.7335; 1,1">
                                          <p:stCondLst>
                                            <p:cond delay="1079"/>
                                          </p:stCondLst>
                                        </p:cTn>
                                        <p:tgtEl>
                                          <p:spTgt spid="2"/>
                                        </p:tgtEl>
                                        <p:attrNameLst>
                                          <p:attrName>ppt_y</p:attrName>
                                        </p:attrNameLst>
                                      </p:cBhvr>
                                      <p:tavLst>
                                        <p:tav tm="0" fmla="#ppt_y-sin(pi*$)/9">
                                          <p:val>
                                            <p:fltVal val="0"/>
                                          </p:val>
                                        </p:tav>
                                        <p:tav tm="100000">
                                          <p:val>
                                            <p:fltVal val="1"/>
                                          </p:val>
                                        </p:tav>
                                      </p:tavLst>
                                    </p:anim>
                                    <p:anim calcmode="lin" valueType="num">
                                      <p:cBhvr>
                                        <p:cTn id="16" dur="539" tmFilter="0, 0; 0.125,0.2665; 0.25,0.4; 0.375,0.465; 0.5,0.5;  0.625,0.535; 0.75,0.6; 0.875,0.7335; 1,1">
                                          <p:stCondLst>
                                            <p:cond delay="2152"/>
                                          </p:stCondLst>
                                        </p:cTn>
                                        <p:tgtEl>
                                          <p:spTgt spid="2"/>
                                        </p:tgtEl>
                                        <p:attrNameLst>
                                          <p:attrName>ppt_y</p:attrName>
                                        </p:attrNameLst>
                                      </p:cBhvr>
                                      <p:tavLst>
                                        <p:tav tm="0" fmla="#ppt_y-sin(pi*$)/27">
                                          <p:val>
                                            <p:fltVal val="0"/>
                                          </p:val>
                                        </p:tav>
                                        <p:tav tm="100000">
                                          <p:val>
                                            <p:fltVal val="1"/>
                                          </p:val>
                                        </p:tav>
                                      </p:tavLst>
                                    </p:anim>
                                    <p:anim calcmode="lin" valueType="num">
                                      <p:cBhvr>
                                        <p:cTn id="17" dur="267" tmFilter="0, 0; 0.125,0.2665; 0.25,0.4; 0.375,0.465; 0.5,0.5;  0.625,0.535; 0.75,0.6; 0.875,0.7335; 1,1">
                                          <p:stCondLst>
                                            <p:cond delay="2691"/>
                                          </p:stCondLst>
                                        </p:cTn>
                                        <p:tgtEl>
                                          <p:spTgt spid="2"/>
                                        </p:tgtEl>
                                        <p:attrNameLst>
                                          <p:attrName>ppt_y</p:attrName>
                                        </p:attrNameLst>
                                      </p:cBhvr>
                                      <p:tavLst>
                                        <p:tav tm="0" fmla="#ppt_y-sin(pi*$)/81">
                                          <p:val>
                                            <p:fltVal val="0"/>
                                          </p:val>
                                        </p:tav>
                                        <p:tav tm="100000">
                                          <p:val>
                                            <p:fltVal val="1"/>
                                          </p:val>
                                        </p:tav>
                                      </p:tavLst>
                                    </p:anim>
                                    <p:animScale>
                                      <p:cBhvr>
                                        <p:cTn id="18" dur="42">
                                          <p:stCondLst>
                                            <p:cond delay="1056"/>
                                          </p:stCondLst>
                                        </p:cTn>
                                        <p:tgtEl>
                                          <p:spTgt spid="2"/>
                                        </p:tgtEl>
                                      </p:cBhvr>
                                      <p:to x="100000" y="60000"/>
                                    </p:animScale>
                                    <p:animScale>
                                      <p:cBhvr>
                                        <p:cTn id="19" dur="270" decel="50000">
                                          <p:stCondLst>
                                            <p:cond delay="1099"/>
                                          </p:stCondLst>
                                        </p:cTn>
                                        <p:tgtEl>
                                          <p:spTgt spid="2"/>
                                        </p:tgtEl>
                                      </p:cBhvr>
                                      <p:to x="100000" y="100000"/>
                                    </p:animScale>
                                    <p:animScale>
                                      <p:cBhvr>
                                        <p:cTn id="20" dur="42">
                                          <p:stCondLst>
                                            <p:cond delay="2132"/>
                                          </p:stCondLst>
                                        </p:cTn>
                                        <p:tgtEl>
                                          <p:spTgt spid="2"/>
                                        </p:tgtEl>
                                      </p:cBhvr>
                                      <p:to x="100000" y="80000"/>
                                    </p:animScale>
                                    <p:animScale>
                                      <p:cBhvr>
                                        <p:cTn id="21" dur="270" decel="50000">
                                          <p:stCondLst>
                                            <p:cond delay="2174"/>
                                          </p:stCondLst>
                                        </p:cTn>
                                        <p:tgtEl>
                                          <p:spTgt spid="2"/>
                                        </p:tgtEl>
                                      </p:cBhvr>
                                      <p:to x="100000" y="100000"/>
                                    </p:animScale>
                                    <p:animScale>
                                      <p:cBhvr>
                                        <p:cTn id="22" dur="42">
                                          <p:stCondLst>
                                            <p:cond delay="2668"/>
                                          </p:stCondLst>
                                        </p:cTn>
                                        <p:tgtEl>
                                          <p:spTgt spid="2"/>
                                        </p:tgtEl>
                                      </p:cBhvr>
                                      <p:to x="100000" y="90000"/>
                                    </p:animScale>
                                    <p:animScale>
                                      <p:cBhvr>
                                        <p:cTn id="23" dur="270" decel="50000">
                                          <p:stCondLst>
                                            <p:cond delay="2710"/>
                                          </p:stCondLst>
                                        </p:cTn>
                                        <p:tgtEl>
                                          <p:spTgt spid="2"/>
                                        </p:tgtEl>
                                      </p:cBhvr>
                                      <p:to x="100000" y="100000"/>
                                    </p:animScale>
                                    <p:animScale>
                                      <p:cBhvr>
                                        <p:cTn id="24" dur="42">
                                          <p:stCondLst>
                                            <p:cond delay="2938"/>
                                          </p:stCondLst>
                                        </p:cTn>
                                        <p:tgtEl>
                                          <p:spTgt spid="2"/>
                                        </p:tgtEl>
                                      </p:cBhvr>
                                      <p:to x="100000" y="95000"/>
                                    </p:animScale>
                                    <p:animScale>
                                      <p:cBhvr>
                                        <p:cTn id="25" dur="270" decel="50000">
                                          <p:stCondLst>
                                            <p:cond delay="2980"/>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01545C-0D77-5F6D-E6F1-4F979B65A0D3}"/>
              </a:ext>
            </a:extLst>
          </p:cNvPr>
          <p:cNvSpPr>
            <a:spLocks noGrp="1"/>
          </p:cNvSpPr>
          <p:nvPr>
            <p:ph type="title"/>
          </p:nvPr>
        </p:nvSpPr>
        <p:spPr>
          <a:xfrm>
            <a:off x="395536" y="785794"/>
            <a:ext cx="4617167" cy="5292825"/>
          </a:xfrm>
        </p:spPr>
        <p:txBody>
          <a:bodyPr>
            <a:noAutofit/>
          </a:bodyPr>
          <a:lstStyle/>
          <a:p>
            <a:pPr algn="just"/>
            <a:r>
              <a:rPr lang="it-IT" sz="2800" dirty="0"/>
              <a:t>San Giovanni Bosco è nato nel 1815 ed è vissuto fino al 1888. Lui divenne sacerdote nel 1841 e si occupava dei ragazzi poveri e abbandonati. Nel 1846 fondò il suo primo oratorio per ospitare chi non aveva casa.     </a:t>
            </a:r>
            <a:br>
              <a:rPr lang="it-IT" sz="2800" dirty="0"/>
            </a:br>
            <a:r>
              <a:rPr lang="it-IT" sz="2800" dirty="0"/>
              <a:t> I salesiani, cioè i suoi seguaci,  svolgono ancora oggi questa opera per i ragazzi di tutto il mondo.  </a:t>
            </a:r>
            <a:endParaRPr lang="it-IT" sz="3600" dirty="0"/>
          </a:p>
        </p:txBody>
      </p:sp>
      <p:sp>
        <p:nvSpPr>
          <p:cNvPr id="3" name="CasellaDiTesto 2">
            <a:extLst>
              <a:ext uri="{FF2B5EF4-FFF2-40B4-BE49-F238E27FC236}">
                <a16:creationId xmlns:a16="http://schemas.microsoft.com/office/drawing/2014/main" id="{4691EA59-2364-1F2B-1AE9-678CDA4B3C11}"/>
              </a:ext>
            </a:extLst>
          </p:cNvPr>
          <p:cNvSpPr txBox="1"/>
          <p:nvPr/>
        </p:nvSpPr>
        <p:spPr>
          <a:xfrm>
            <a:off x="5300216" y="16353"/>
            <a:ext cx="3558064" cy="769441"/>
          </a:xfrm>
          <a:prstGeom prst="rect">
            <a:avLst/>
          </a:prstGeom>
          <a:noFill/>
        </p:spPr>
        <p:txBody>
          <a:bodyPr wrap="square" rtlCol="0">
            <a:spAutoFit/>
          </a:bodyPr>
          <a:lstStyle/>
          <a:p>
            <a:r>
              <a:rPr lang="it-IT" sz="4400" dirty="0"/>
              <a:t>BIOGRAFIA</a:t>
            </a:r>
          </a:p>
        </p:txBody>
      </p:sp>
      <p:pic>
        <p:nvPicPr>
          <p:cNvPr id="5" name="Immagine 4">
            <a:extLst>
              <a:ext uri="{FF2B5EF4-FFF2-40B4-BE49-F238E27FC236}">
                <a16:creationId xmlns:a16="http://schemas.microsoft.com/office/drawing/2014/main" id="{58E4E385-F43E-F627-1F3F-F721FE27B8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9128" y="1165704"/>
            <a:ext cx="3193487" cy="4526593"/>
          </a:xfrm>
          <a:prstGeom prst="rect">
            <a:avLst/>
          </a:prstGeom>
          <a:ln>
            <a:noFill/>
          </a:ln>
          <a:effectLst>
            <a:softEdge rad="112500"/>
          </a:effectLst>
        </p:spPr>
      </p:pic>
    </p:spTree>
    <p:extLst>
      <p:ext uri="{BB962C8B-B14F-4D97-AF65-F5344CB8AC3E}">
        <p14:creationId xmlns:p14="http://schemas.microsoft.com/office/powerpoint/2010/main" val="873747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1250" autoRev="1" fill="hold">
                                          <p:stCondLst>
                                            <p:cond delay="0"/>
                                          </p:stCondLst>
                                        </p:cTn>
                                        <p:tgtEl>
                                          <p:spTgt spid="2"/>
                                        </p:tgtEl>
                                        <p:attrNameLst>
                                          <p:attrName>ppt_w</p:attrName>
                                        </p:attrNameLst>
                                      </p:cBhvr>
                                    </p:anim>
                                    <p:anim by="(#ppt_w*0.50)" calcmode="lin" valueType="num">
                                      <p:cBhvr>
                                        <p:cTn id="8" dur="1250" decel="50000" autoRev="1" fill="hold">
                                          <p:stCondLst>
                                            <p:cond delay="0"/>
                                          </p:stCondLst>
                                        </p:cTn>
                                        <p:tgtEl>
                                          <p:spTgt spid="2"/>
                                        </p:tgtEl>
                                        <p:attrNameLst>
                                          <p:attrName>ppt_x</p:attrName>
                                        </p:attrNameLst>
                                      </p:cBhvr>
                                    </p:anim>
                                    <p:anim from="(-#ppt_h/2)" to="(#ppt_y)" calcmode="lin" valueType="num">
                                      <p:cBhvr>
                                        <p:cTn id="9" dur="2500" fill="hold">
                                          <p:stCondLst>
                                            <p:cond delay="0"/>
                                          </p:stCondLst>
                                        </p:cTn>
                                        <p:tgtEl>
                                          <p:spTgt spid="2"/>
                                        </p:tgtEl>
                                        <p:attrNameLst>
                                          <p:attrName>ppt_y</p:attrName>
                                        </p:attrNameLst>
                                      </p:cBhvr>
                                    </p:anim>
                                    <p:animRot by="21600000">
                                      <p:cBhvr>
                                        <p:cTn id="10" dur="25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heel(1)">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043608" y="2420888"/>
            <a:ext cx="4680520" cy="1470025"/>
          </a:xfrm>
        </p:spPr>
        <p:txBody>
          <a:bodyPr>
            <a:normAutofit fontScale="90000"/>
          </a:bodyPr>
          <a:lstStyle/>
          <a:p>
            <a:r>
              <a:rPr lang="it-IT" sz="6000" b="1" dirty="0"/>
              <a:t>SAN PIETRO </a:t>
            </a:r>
            <a:br>
              <a:rPr lang="it-IT" b="1" dirty="0"/>
            </a:br>
            <a:endParaRPr lang="it-IT" b="1" dirty="0"/>
          </a:p>
        </p:txBody>
      </p:sp>
      <p:sp>
        <p:nvSpPr>
          <p:cNvPr id="3" name="Sottotitolo 2"/>
          <p:cNvSpPr>
            <a:spLocks noGrp="1"/>
          </p:cNvSpPr>
          <p:nvPr>
            <p:ph type="subTitle" idx="1"/>
          </p:nvPr>
        </p:nvSpPr>
        <p:spPr>
          <a:xfrm>
            <a:off x="1763688" y="571480"/>
            <a:ext cx="4248472" cy="1129328"/>
          </a:xfrm>
        </p:spPr>
        <p:txBody>
          <a:bodyPr>
            <a:normAutofit/>
          </a:bodyPr>
          <a:lstStyle/>
          <a:p>
            <a:r>
              <a:rPr lang="it-IT" sz="4400" dirty="0"/>
              <a:t>Festa  dei Santi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99</TotalTime>
  <Words>428</Words>
  <Application>Microsoft Office PowerPoint</Application>
  <PresentationFormat>Presentazione su schermo (4:3)</PresentationFormat>
  <Paragraphs>68</Paragraphs>
  <Slides>10</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10</vt:i4>
      </vt:variant>
    </vt:vector>
  </HeadingPairs>
  <TitlesOfParts>
    <vt:vector size="16" baseType="lpstr">
      <vt:lpstr>Bauhaus 93</vt:lpstr>
      <vt:lpstr>Calibri</vt:lpstr>
      <vt:lpstr>Constantia</vt:lpstr>
      <vt:lpstr>Copperplate Gothic Light</vt:lpstr>
      <vt:lpstr>Wingdings 2</vt:lpstr>
      <vt:lpstr>Equinozio</vt:lpstr>
      <vt:lpstr>Don Giuseppe Puglisi </vt:lpstr>
      <vt:lpstr>                     Biografia</vt:lpstr>
      <vt:lpstr>CARLO ACUTIS</vt:lpstr>
      <vt:lpstr>BIOGRAFIA</vt:lpstr>
      <vt:lpstr>MADRE TERESA di CALCUTTA</vt:lpstr>
      <vt:lpstr>Biografia</vt:lpstr>
      <vt:lpstr>SAN GIOVANNI BOSCO</vt:lpstr>
      <vt:lpstr>San Giovanni Bosco è nato nel 1815 ed è vissuto fino al 1888. Lui divenne sacerdote nel 1841 e si occupava dei ragazzi poveri e abbandonati. Nel 1846 fondò il suo primo oratorio per ospitare chi non aveva casa.       I salesiani, cioè i suoi seguaci,  svolgono ancora oggi questa opera per i ragazzi di tutto il mondo.  </vt:lpstr>
      <vt:lpstr>SAN PIETRO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Don Giuseppe Puglisi</dc:title>
  <dc:creator>Pc</dc:creator>
  <cp:lastModifiedBy>viola mancuso</cp:lastModifiedBy>
  <cp:revision>12</cp:revision>
  <dcterms:created xsi:type="dcterms:W3CDTF">2024-10-31T11:06:34Z</dcterms:created>
  <dcterms:modified xsi:type="dcterms:W3CDTF">2024-10-31T13:52:52Z</dcterms:modified>
</cp:coreProperties>
</file>